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581" r:id="rId2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56" autoAdjust="0"/>
    <p:restoredTop sz="91499" autoAdjust="0"/>
  </p:normalViewPr>
  <p:slideViewPr>
    <p:cSldViewPr>
      <p:cViewPr varScale="1">
        <p:scale>
          <a:sx n="154" d="100"/>
          <a:sy n="154" d="100"/>
        </p:scale>
        <p:origin x="216" y="132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4/9/18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02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-10966" y="0"/>
            <a:ext cx="9144000" cy="587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 smtClean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1 Corinthians 11:1</a:t>
            </a:r>
            <a:r>
              <a:rPr lang="en-AU" sz="2800" b="1" dirty="0" smtClean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AU" sz="2800" dirty="0" smtClean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Be imitators of me, as I am of Christ.</a:t>
            </a:r>
            <a:endParaRPr lang="en-GB" sz="2800" dirty="0">
              <a:solidFill>
                <a:srgbClr val="FFFF00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374" y="432452"/>
            <a:ext cx="9122955" cy="110799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Being a disciple of Jesus, is all about following Christ.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Practically, this is demonstrated in the lives of other disciples of Jesus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Wherever we see Christ-likeness in another’s life, imitate this in our own</a:t>
            </a:r>
            <a:endParaRPr lang="en-AU" sz="22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6827" y="1421568"/>
            <a:ext cx="3191108" cy="477054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AU" sz="25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Who do you imitate?</a:t>
            </a:r>
            <a:endParaRPr lang="en-AU" sz="25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730719"/>
            <a:ext cx="9122955" cy="280076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Often we find ourselves imitating our heroes because we desire their personality / charisma / abilities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Christ-likeness has nothing to do with popularity and everything to do with the cross.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way of Christ costs (putting others first;  denying self;  offering grace and forgiveness rather than condemnation;  welcoming;  loving the least)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No Christian is ‘the complete package’.  </a:t>
            </a:r>
            <a:b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Only imitate that which is like Christ.</a:t>
            </a:r>
            <a:endParaRPr lang="en-AU" sz="22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522" y="4586927"/>
            <a:ext cx="9122512" cy="110799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AU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Who are the most Christ-like people I know?</a:t>
            </a:r>
          </a:p>
          <a:p>
            <a:pPr marL="457200" indent="-457200">
              <a:buAutoNum type="arabicPeriod"/>
            </a:pPr>
            <a:r>
              <a:rPr lang="en-AU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What is it about them that is so Christ-like?</a:t>
            </a:r>
          </a:p>
          <a:p>
            <a:pPr marL="457200" indent="-457200">
              <a:buAutoNum type="arabicPeriod"/>
            </a:pPr>
            <a:r>
              <a:rPr lang="en-AU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How can I imitate their Christ-likeness?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34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build="p"/>
      <p:bldP spid="7" grpId="0" uiExpand="1" build="p"/>
      <p:bldP spid="8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59917</TotalTime>
  <Words>150</Words>
  <Application>Microsoft Macintosh PowerPoint</Application>
  <PresentationFormat>On-screen Show (16:10)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Comic Sans MS</vt:lpstr>
      <vt:lpstr>Times New Roman</vt:lpstr>
      <vt:lpstr>Arial</vt:lpstr>
      <vt:lpstr>Default Design</vt:lpstr>
      <vt:lpstr>PowerPoint Presentation</vt:lpstr>
    </vt:vector>
  </TitlesOfParts>
  <Company>UC Queensland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872</cp:revision>
  <cp:lastPrinted>2018-04-09T06:25:48Z</cp:lastPrinted>
  <dcterms:created xsi:type="dcterms:W3CDTF">2016-11-04T06:28:01Z</dcterms:created>
  <dcterms:modified xsi:type="dcterms:W3CDTF">2018-04-09T06:31:05Z</dcterms:modified>
</cp:coreProperties>
</file>